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1" r:id="rId1"/>
  </p:sldMasterIdLst>
  <p:notesMasterIdLst>
    <p:notesMasterId r:id="rId9"/>
  </p:notesMasterIdLst>
  <p:sldIdLst>
    <p:sldId id="293" r:id="rId2"/>
    <p:sldId id="291" r:id="rId3"/>
    <p:sldId id="287" r:id="rId4"/>
    <p:sldId id="298" r:id="rId5"/>
    <p:sldId id="301" r:id="rId6"/>
    <p:sldId id="302" r:id="rId7"/>
    <p:sldId id="29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2C34"/>
    <a:srgbClr val="FF0000"/>
    <a:srgbClr val="FFFDEB"/>
    <a:srgbClr val="DF3232"/>
    <a:srgbClr val="FFED00"/>
    <a:srgbClr val="FFFFFF"/>
    <a:srgbClr val="FF5050"/>
    <a:srgbClr val="F3F8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730" autoAdjust="0"/>
  </p:normalViewPr>
  <p:slideViewPr>
    <p:cSldViewPr snapToGrid="0">
      <p:cViewPr>
        <p:scale>
          <a:sx n="100" d="100"/>
          <a:sy n="100" d="100"/>
        </p:scale>
        <p:origin x="216" y="6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6A59D-5104-4DED-AA87-8D67C16D7ACF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50E12-ABF6-437E-90DC-26BBFD7C87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802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50E12-ABF6-437E-90DC-26BBFD7C878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943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76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66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6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1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106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98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5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8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495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3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617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555C62-F5D2-4A64-982C-C42215824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0128" y="2233390"/>
            <a:ext cx="6631912" cy="1975833"/>
          </a:xfrm>
        </p:spPr>
        <p:txBody>
          <a:bodyPr>
            <a:normAutofit fontScale="90000"/>
          </a:bodyPr>
          <a:lstStyle/>
          <a:p>
            <a:r>
              <a:rPr lang="ko-KR" altLang="en-US" sz="8000" b="1" dirty="0" err="1" smtClean="0">
                <a:solidFill>
                  <a:srgbClr val="DC2C3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오뚜기</a:t>
            </a:r>
            <a:r>
              <a:rPr lang="en-US" altLang="ko-KR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27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27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 프로젝트</a:t>
            </a:r>
            <a:r>
              <a:rPr lang="en-US" altLang="ko-KR" sz="31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/>
            </a:r>
            <a:br>
              <a:rPr lang="en-US" altLang="ko-KR" sz="31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endParaRPr lang="ko-KR" altLang="en-US" sz="31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789132-F3E8-485C-93A5-5CDE8B990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328" y="5833533"/>
            <a:ext cx="6631912" cy="1024467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이지영</a:t>
            </a:r>
            <a:endParaRPr lang="en-US" altLang="ko-KR" sz="2000" dirty="0" smtClean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l"/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2024.04.16</a:t>
            </a:r>
          </a:p>
          <a:p>
            <a:pPr algn="l"/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4D6559-F029-44D2-B3AE-7980788D6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78056" l="18889" r="7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202" y="4214399"/>
            <a:ext cx="3392204" cy="3392204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6733309" y="0"/>
            <a:ext cx="5384800" cy="4525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 </a:t>
            </a:r>
            <a:r>
              <a:rPr lang="ko-KR" altLang="en-US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프론트엔드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(React, PHP), </a:t>
            </a:r>
            <a:r>
              <a:rPr lang="ko-KR" altLang="en-US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플러터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(Flutter)</a:t>
            </a: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활용 웹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&amp;</a:t>
            </a:r>
            <a:r>
              <a:rPr lang="ko-KR" altLang="en-US" b="1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앱개발</a:t>
            </a:r>
            <a:r>
              <a:rPr lang="en-US" altLang="ko-KR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  <a:endParaRPr lang="ko-KR" alt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655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5AE97-C1E3-46C6-A91C-53E868DE8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93" y="617975"/>
            <a:ext cx="2063262" cy="1143000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목 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60006A-A26F-4C37-84B2-F160AADBD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472" y="4048125"/>
            <a:ext cx="7717135" cy="250983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사이트 선정 이유 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기획의도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사이트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향후 개발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방향 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보완점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FE1B19-A206-41F1-8444-7F8F43A4D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8" y="1189475"/>
            <a:ext cx="1811912" cy="181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25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B3EB5-2844-45E5-BB3B-30538C85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en-US" altLang="ko-KR" b="1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사이트 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선정 </a:t>
            </a:r>
            <a:r>
              <a:rPr lang="ko-KR" altLang="en-US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이유 </a:t>
            </a:r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기획의도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1AA89-71C6-458F-BFF6-8A0AB14E0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34657"/>
            <a:ext cx="10972800" cy="4686276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ko-KR" sz="51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51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오뚜기의</a:t>
            </a:r>
            <a:r>
              <a:rPr lang="ko-KR" altLang="en-US" sz="51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51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시그니처</a:t>
            </a:r>
            <a:r>
              <a:rPr lang="ko-KR" altLang="en-US" sz="5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색상</a:t>
            </a:r>
            <a:r>
              <a:rPr lang="en-US" altLang="ko-KR" sz="5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sz="5100" dirty="0">
                <a:solidFill>
                  <a:srgbClr val="FFED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#ffed00</a:t>
            </a:r>
            <a:r>
              <a:rPr lang="en-US" altLang="ko-KR" sz="5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51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</a:t>
            </a:r>
            <a:r>
              <a:rPr lang="en-US" altLang="ko-KR" sz="51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51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포인트 </a:t>
            </a:r>
            <a:r>
              <a:rPr lang="ko-KR" altLang="en-US" sz="5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색상으로 적절히 활용</a:t>
            </a:r>
            <a:r>
              <a:rPr lang="en-US" altLang="ko-KR" sz="5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51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-&gt; </a:t>
            </a:r>
            <a:r>
              <a:rPr lang="ko-KR" altLang="en-US" sz="5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화사하면서도 </a:t>
            </a:r>
            <a:r>
              <a:rPr lang="ko-KR" altLang="en-US" sz="51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오뚜기의</a:t>
            </a:r>
            <a:r>
              <a:rPr lang="ko-KR" altLang="en-US" sz="5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브랜드 이미지를 잘 표현한 </a:t>
            </a:r>
            <a:r>
              <a:rPr lang="ko-KR" altLang="en-US" sz="51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디자인</a:t>
            </a:r>
            <a:endParaRPr lang="en-US" altLang="ko-KR" sz="51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51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51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과하지 </a:t>
            </a:r>
            <a:r>
              <a:rPr lang="ko-KR" altLang="en-US" sz="5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않으면서도 시선을 끄는 적절한 </a:t>
            </a:r>
            <a:r>
              <a:rPr lang="ko-KR" altLang="en-US" sz="51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동적 효과</a:t>
            </a:r>
            <a:endParaRPr lang="en-US" altLang="ko-KR" sz="51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51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51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 화면의 콘텐츠 섹션이 너무 많아</a:t>
            </a:r>
            <a:r>
              <a:rPr lang="en-US" altLang="ko-KR" sz="51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(9</a:t>
            </a:r>
            <a:r>
              <a:rPr lang="ko-KR" altLang="en-US" sz="51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r>
              <a:rPr lang="en-US" altLang="ko-KR" sz="51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51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이를 축소하여</a:t>
            </a:r>
            <a:r>
              <a:rPr lang="en-US" altLang="ko-KR" sz="51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(6</a:t>
            </a:r>
            <a:r>
              <a:rPr lang="ko-KR" altLang="en-US" sz="51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r>
              <a:rPr lang="en-US" altLang="ko-KR" sz="51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51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좀 더 간결하면서도 한눈에 들어    오도록 변경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buNone/>
            </a:pP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buNone/>
            </a:pPr>
            <a:r>
              <a:rPr lang="ko-KR" altLang="en-US" sz="6000" dirty="0" smtClean="0">
                <a:solidFill>
                  <a:srgbClr val="DF323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                  </a:t>
            </a:r>
            <a:r>
              <a:rPr lang="ko-KR" altLang="en-US" sz="6000" dirty="0" err="1" smtClean="0">
                <a:solidFill>
                  <a:srgbClr val="DF323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오뚜기</a:t>
            </a:r>
            <a:r>
              <a:rPr lang="ko-KR" altLang="en-US" sz="6000" dirty="0" smtClean="0">
                <a:solidFill>
                  <a:srgbClr val="DF323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6000" dirty="0">
                <a:solidFill>
                  <a:srgbClr val="DF323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홈페이지 벤치마킹 </a:t>
            </a:r>
            <a:r>
              <a:rPr lang="en-US" altLang="ko-KR" sz="6000" dirty="0">
                <a:solidFill>
                  <a:srgbClr val="DF323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 </a:t>
            </a:r>
            <a:r>
              <a:rPr lang="ko-KR" altLang="en-US" sz="6000" dirty="0">
                <a:solidFill>
                  <a:srgbClr val="DF323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보완 </a:t>
            </a:r>
            <a:r>
              <a:rPr lang="en-US" altLang="ko-KR" sz="6000" dirty="0">
                <a:solidFill>
                  <a:srgbClr val="DF323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 </a:t>
            </a:r>
            <a:r>
              <a:rPr lang="ko-KR" altLang="en-US" sz="6000" dirty="0" err="1">
                <a:solidFill>
                  <a:srgbClr val="DF323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리뉴얼</a:t>
            </a:r>
            <a:endParaRPr lang="en-US" altLang="ko-KR" sz="6000" dirty="0">
              <a:solidFill>
                <a:srgbClr val="DF323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3A1770-65CB-48E4-8539-790D6C437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697" y="0"/>
            <a:ext cx="1660019" cy="16600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394" y="2316998"/>
            <a:ext cx="1427315" cy="123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1AA89-71C6-458F-BFF6-8A0AB14E0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23" y="1888004"/>
            <a:ext cx="10972800" cy="46862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ko-KR" sz="51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51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51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buNone/>
            </a:pP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66" y="192677"/>
            <a:ext cx="977145" cy="62262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813747" y="6456247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 사이트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13747" y="2582247"/>
            <a:ext cx="1099981" cy="704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3"/>
            <a:endCxn id="19" idx="1"/>
          </p:cNvCxnSpPr>
          <p:nvPr/>
        </p:nvCxnSpPr>
        <p:spPr>
          <a:xfrm flipV="1">
            <a:off x="4913728" y="2503316"/>
            <a:ext cx="880824" cy="431356"/>
          </a:xfrm>
          <a:prstGeom prst="bentConnector3">
            <a:avLst>
              <a:gd name="adj1" fmla="val 50000"/>
            </a:avLst>
          </a:prstGeom>
          <a:ln w="28575">
            <a:solidFill>
              <a:srgbClr val="DF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94552" y="2157067"/>
            <a:ext cx="226912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전체적인 무드와 다소 동떨어진 느낌의 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‘ESG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경영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섹션 삭제</a:t>
            </a:r>
            <a:endParaRPr lang="en-US" altLang="ko-KR" sz="1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13746" y="4231141"/>
            <a:ext cx="1099981" cy="2035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584278" y="202467"/>
            <a:ext cx="8504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상단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</a:p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배너영역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왼쪽 중괄호 39"/>
          <p:cNvSpPr/>
          <p:nvPr/>
        </p:nvSpPr>
        <p:spPr>
          <a:xfrm>
            <a:off x="3419218" y="178834"/>
            <a:ext cx="247130" cy="4410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584278" y="1177577"/>
            <a:ext cx="8504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사업소개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왼쪽 중괄호 41"/>
          <p:cNvSpPr/>
          <p:nvPr/>
        </p:nvSpPr>
        <p:spPr>
          <a:xfrm>
            <a:off x="3419218" y="673188"/>
            <a:ext cx="247130" cy="126135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378819" y="2152187"/>
            <a:ext cx="11963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글로벌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오뚜기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왼쪽 중괄호 43"/>
          <p:cNvSpPr/>
          <p:nvPr/>
        </p:nvSpPr>
        <p:spPr>
          <a:xfrm>
            <a:off x="3419218" y="1950458"/>
            <a:ext cx="247130" cy="631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629563" y="2833485"/>
            <a:ext cx="8504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ESG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경영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왼쪽 중괄호 45"/>
          <p:cNvSpPr/>
          <p:nvPr/>
        </p:nvSpPr>
        <p:spPr>
          <a:xfrm>
            <a:off x="3419218" y="2635905"/>
            <a:ext cx="247130" cy="6317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421274" y="3426053"/>
            <a:ext cx="11816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브랜드스토리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8" name="왼쪽 중괄호 47"/>
          <p:cNvSpPr/>
          <p:nvPr/>
        </p:nvSpPr>
        <p:spPr>
          <a:xfrm>
            <a:off x="3403682" y="3346332"/>
            <a:ext cx="247130" cy="3789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584278" y="3850363"/>
            <a:ext cx="819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제품소개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0" name="왼쪽 중괄호 49"/>
          <p:cNvSpPr/>
          <p:nvPr/>
        </p:nvSpPr>
        <p:spPr>
          <a:xfrm>
            <a:off x="3403682" y="3745281"/>
            <a:ext cx="247130" cy="45304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421274" y="4514307"/>
            <a:ext cx="1058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오뚜기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뉴스룸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2" name="왼쪽 중괄호 51"/>
          <p:cNvSpPr/>
          <p:nvPr/>
        </p:nvSpPr>
        <p:spPr>
          <a:xfrm>
            <a:off x="3396144" y="4263958"/>
            <a:ext cx="247130" cy="72946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21273" y="5065179"/>
            <a:ext cx="1058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오뚜기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레시피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4" name="왼쪽 중괄호 53"/>
          <p:cNvSpPr/>
          <p:nvPr/>
        </p:nvSpPr>
        <p:spPr>
          <a:xfrm>
            <a:off x="3400062" y="5002225"/>
            <a:ext cx="247130" cy="3636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461261" y="5708452"/>
            <a:ext cx="978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오뚜기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</a:p>
        </p:txBody>
      </p:sp>
      <p:sp>
        <p:nvSpPr>
          <p:cNvPr id="56" name="왼쪽 중괄호 55"/>
          <p:cNvSpPr/>
          <p:nvPr/>
        </p:nvSpPr>
        <p:spPr>
          <a:xfrm>
            <a:off x="3393150" y="5387487"/>
            <a:ext cx="247130" cy="87405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7" name="꺾인 연결선 56"/>
          <p:cNvCxnSpPr/>
          <p:nvPr/>
        </p:nvCxnSpPr>
        <p:spPr>
          <a:xfrm flipV="1">
            <a:off x="4923548" y="4806438"/>
            <a:ext cx="880824" cy="431356"/>
          </a:xfrm>
          <a:prstGeom prst="bentConnector3">
            <a:avLst>
              <a:gd name="adj1" fmla="val 50000"/>
            </a:avLst>
          </a:prstGeom>
          <a:ln w="28575">
            <a:solidFill>
              <a:srgbClr val="DF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/>
          <a:srcRect t="12325" r="579"/>
          <a:stretch/>
        </p:blipFill>
        <p:spPr>
          <a:xfrm>
            <a:off x="8176689" y="4021015"/>
            <a:ext cx="3790394" cy="181055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0" name="TextBox 59"/>
          <p:cNvSpPr txBox="1"/>
          <p:nvPr/>
        </p:nvSpPr>
        <p:spPr>
          <a:xfrm>
            <a:off x="5855970" y="4584794"/>
            <a:ext cx="226912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탭으로 묶어 </a:t>
            </a:r>
            <a:endParaRPr lang="en-US" altLang="ko-KR" sz="1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3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오뚜기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소식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 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섹션에 </a:t>
            </a:r>
            <a:endParaRPr lang="en-US" altLang="ko-KR" sz="1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한번에 넣음</a:t>
            </a:r>
            <a:endParaRPr lang="en-US" altLang="ko-KR" sz="1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8852" y="202467"/>
            <a:ext cx="1649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사이트 </a:t>
            </a:r>
            <a:r>
              <a:rPr lang="ko-KR" altLang="en-US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</a:t>
            </a:r>
            <a:endParaRPr lang="en-US" altLang="ko-KR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변경내</a:t>
            </a:r>
            <a:r>
              <a:rPr lang="ko-KR" altLang="en-US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용</a:t>
            </a:r>
            <a:endParaRPr lang="ko-KR" altLang="en-US" dirty="0"/>
          </a:p>
        </p:txBody>
      </p:sp>
      <p:cxnSp>
        <p:nvCxnSpPr>
          <p:cNvPr id="62" name="꺾인 연결선 61"/>
          <p:cNvCxnSpPr/>
          <p:nvPr/>
        </p:nvCxnSpPr>
        <p:spPr>
          <a:xfrm>
            <a:off x="4852311" y="192677"/>
            <a:ext cx="880824" cy="292538"/>
          </a:xfrm>
          <a:prstGeom prst="bentConnector3">
            <a:avLst>
              <a:gd name="adj1" fmla="val 50000"/>
            </a:avLst>
          </a:prstGeom>
          <a:ln w="28575">
            <a:solidFill>
              <a:srgbClr val="DF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692338" y="301676"/>
            <a:ext cx="22691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3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사이트맵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클릭하면 </a:t>
            </a:r>
            <a:r>
              <a:rPr lang="ko-KR" altLang="en-US" sz="13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사이트맵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서브페이지로 링크 이동</a:t>
            </a:r>
            <a:endParaRPr lang="en-US" altLang="ko-KR" sz="1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‘</a:t>
            </a:r>
            <a:r>
              <a:rPr lang="ko-KR" altLang="en-US" sz="13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사이트맵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 </a:t>
            </a:r>
            <a:r>
              <a:rPr lang="ko-KR" altLang="en-US" sz="13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팝업창으로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변경</a:t>
            </a:r>
            <a:endParaRPr lang="en-US" altLang="ko-KR" sz="1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" r="-45" b="55501"/>
          <a:stretch/>
        </p:blipFill>
        <p:spPr>
          <a:xfrm>
            <a:off x="9005913" y="173468"/>
            <a:ext cx="1804961" cy="34051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6" name="오른쪽 화살표 65"/>
          <p:cNvSpPr/>
          <p:nvPr/>
        </p:nvSpPr>
        <p:spPr>
          <a:xfrm>
            <a:off x="8419323" y="619889"/>
            <a:ext cx="391302" cy="12806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오른쪽 화살표 66"/>
          <p:cNvSpPr/>
          <p:nvPr/>
        </p:nvSpPr>
        <p:spPr>
          <a:xfrm>
            <a:off x="7703986" y="4831015"/>
            <a:ext cx="391302" cy="12806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186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8510459" y="936433"/>
            <a:ext cx="3192779" cy="16541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4526116" y="936433"/>
            <a:ext cx="3192779" cy="16541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8767" y="922020"/>
            <a:ext cx="3192779" cy="36652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78852" y="202467"/>
            <a:ext cx="1649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사이트 </a:t>
            </a:r>
            <a:r>
              <a:rPr lang="ko-KR" altLang="en-US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</a:t>
            </a:r>
            <a:endParaRPr lang="en-US" altLang="ko-KR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동적 효과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923" r="14063"/>
          <a:stretch/>
        </p:blipFill>
        <p:spPr>
          <a:xfrm>
            <a:off x="666578" y="1074420"/>
            <a:ext cx="2885927" cy="16021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9" name="TextBox 58"/>
          <p:cNvSpPr txBox="1"/>
          <p:nvPr/>
        </p:nvSpPr>
        <p:spPr>
          <a:xfrm>
            <a:off x="551464" y="5166449"/>
            <a:ext cx="2800808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작은 도형이 바깥쪽으로 퍼지면서 화면을 꽉 채우는 효과</a:t>
            </a:r>
            <a:endParaRPr lang="en-US" altLang="ko-KR" sz="1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-&gt; </a:t>
            </a:r>
            <a:r>
              <a:rPr lang="en-US" altLang="ko-KR" sz="11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css</a:t>
            </a:r>
            <a:r>
              <a:rPr lang="en-US" altLang="ko-KR" sz="11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</a:t>
            </a:r>
            <a:r>
              <a:rPr lang="en-US" altLang="ko-KR" sz="1100" b="1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mask-image</a:t>
            </a:r>
            <a:r>
              <a:rPr lang="en-US" altLang="ko-KR" sz="11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/animation</a:t>
            </a:r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활용</a:t>
            </a:r>
            <a:endParaRPr lang="en-US" altLang="ko-KR" sz="11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해당 클래스에 </a:t>
            </a:r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on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 들어오면</a:t>
            </a:r>
            <a:endParaRPr lang="en-US" altLang="ko-KR" sz="11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마스크 이미지 사이즈가 작은 것에서 크게 변경</a:t>
            </a:r>
            <a:endParaRPr lang="en-US" altLang="ko-KR" sz="11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032691" y="4595617"/>
            <a:ext cx="0" cy="47244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1975466" y="4530772"/>
            <a:ext cx="129690" cy="1296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69" name="TextBox 68"/>
          <p:cNvSpPr txBox="1"/>
          <p:nvPr/>
        </p:nvSpPr>
        <p:spPr>
          <a:xfrm>
            <a:off x="4686630" y="5457789"/>
            <a:ext cx="250992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전체적으로 스크롤 이동에 따라 안보였던 콘텐츠가 나타나는 스크롤 애니메이션 효과</a:t>
            </a:r>
            <a:endParaRPr lang="en-US" altLang="ko-KR" sz="1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-&gt; </a:t>
            </a:r>
            <a:r>
              <a:rPr lang="en-US" altLang="ko-KR" sz="11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javascript</a:t>
            </a:r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en-US" altLang="ko-KR" sz="11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scroll-animation 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활용</a:t>
            </a:r>
            <a:endParaRPr lang="en-US" altLang="ko-KR" sz="11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" t="12179" r="1639"/>
          <a:stretch/>
        </p:blipFill>
        <p:spPr>
          <a:xfrm>
            <a:off x="4686630" y="1080456"/>
            <a:ext cx="2871752" cy="13888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1" name="TextBox 70"/>
          <p:cNvSpPr txBox="1"/>
          <p:nvPr/>
        </p:nvSpPr>
        <p:spPr>
          <a:xfrm>
            <a:off x="4686630" y="3226293"/>
            <a:ext cx="280080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 형태를 가진 도형 내에서 이미지 두개가 번갈아 가며 서서히 등장하는 효과 </a:t>
            </a:r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-&gt; </a:t>
            </a:r>
            <a:r>
              <a:rPr lang="en-US" altLang="ko-KR" sz="11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css</a:t>
            </a:r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ko-KR" altLang="en-US" sz="11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클리핑</a:t>
            </a:r>
            <a:r>
              <a:rPr lang="ko-KR" altLang="en-US" sz="11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마스크 </a:t>
            </a:r>
            <a:r>
              <a:rPr lang="en-US" altLang="ko-KR" sz="11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/animation</a:t>
            </a:r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활용</a:t>
            </a:r>
            <a:endParaRPr lang="en-US" altLang="ko-KR" sz="11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clip-path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다각형 형태를 만들 후 그 안에 이미지 두개를 겹쳐 놓고 이미지</a:t>
            </a:r>
            <a:r>
              <a:rPr lang="ko-KR" altLang="en-US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번갈아 가며 투명도</a:t>
            </a:r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과 </a:t>
            </a:r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변경되도록 하는 애니메이션 설정</a:t>
            </a:r>
            <a:endParaRPr lang="en-US" altLang="ko-KR" sz="11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139864" y="2590144"/>
            <a:ext cx="0" cy="47244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6082639" y="2525299"/>
            <a:ext cx="129690" cy="1296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-1" t="12308" r="714"/>
          <a:stretch/>
        </p:blipFill>
        <p:spPr>
          <a:xfrm>
            <a:off x="8658509" y="1070614"/>
            <a:ext cx="2896680" cy="13858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6" name="TextBox 75"/>
          <p:cNvSpPr txBox="1"/>
          <p:nvPr/>
        </p:nvSpPr>
        <p:spPr>
          <a:xfrm>
            <a:off x="8750408" y="3185650"/>
            <a:ext cx="28008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원이 시간차를 두고 등장하고 내부 이미지가 번갈아 가며 서서히 등장하는 효과</a:t>
            </a:r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-&gt; </a:t>
            </a:r>
            <a:r>
              <a:rPr lang="en-US" altLang="ko-KR" sz="11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css</a:t>
            </a:r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en-US" altLang="ko-KR" sz="11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animation</a:t>
            </a:r>
            <a:r>
              <a:rPr lang="en-US" altLang="ko-KR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1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활용</a:t>
            </a:r>
            <a:endParaRPr lang="en-US" altLang="ko-KR" sz="11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10150812" y="2655461"/>
            <a:ext cx="0" cy="47244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/>
          <p:cNvSpPr/>
          <p:nvPr/>
        </p:nvSpPr>
        <p:spPr>
          <a:xfrm>
            <a:off x="10093587" y="2590616"/>
            <a:ext cx="129690" cy="1296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38" y="2819811"/>
            <a:ext cx="2918267" cy="15587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64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9053909" y="99327"/>
            <a:ext cx="2261791" cy="66704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795989" y="110729"/>
            <a:ext cx="1017037" cy="66704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767497" y="110729"/>
            <a:ext cx="1707502" cy="66704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78852" y="202467"/>
            <a:ext cx="1649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사이트 </a:t>
            </a:r>
            <a:r>
              <a:rPr lang="ko-KR" altLang="en-US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</a:t>
            </a:r>
            <a:endParaRPr lang="en-US" altLang="ko-KR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반응형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7386" y="1083224"/>
            <a:ext cx="22691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고정적인 </a:t>
            </a:r>
            <a:r>
              <a:rPr lang="en-US" altLang="ko-KR" sz="13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px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단위 대신 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html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설정 크기에 따라 상대적으로 변화하는 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rem 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단위 이용</a:t>
            </a:r>
            <a:endParaRPr lang="en-US" altLang="ko-KR" sz="1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947" r="10878"/>
          <a:stretch/>
        </p:blipFill>
        <p:spPr>
          <a:xfrm>
            <a:off x="3874215" y="202465"/>
            <a:ext cx="1495425" cy="62560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4402278" y="6504204"/>
            <a:ext cx="4379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PC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787" y="202467"/>
            <a:ext cx="804892" cy="61978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6985685" y="6492804"/>
            <a:ext cx="6270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태블릿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3830" b="61573"/>
          <a:stretch/>
        </p:blipFill>
        <p:spPr>
          <a:xfrm>
            <a:off x="9150194" y="191065"/>
            <a:ext cx="553940" cy="54109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t="38319" b="26010"/>
          <a:stretch/>
        </p:blipFill>
        <p:spPr>
          <a:xfrm>
            <a:off x="9871864" y="189410"/>
            <a:ext cx="576000" cy="50226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t="74081"/>
          <a:stretch/>
        </p:blipFill>
        <p:spPr>
          <a:xfrm>
            <a:off x="10605819" y="189410"/>
            <a:ext cx="576000" cy="36496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9871256" y="6492804"/>
            <a:ext cx="627095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091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0782E-F04C-4836-B88D-0DF74A14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84" y="5082612"/>
            <a:ext cx="6105832" cy="1143000"/>
          </a:xfrm>
        </p:spPr>
        <p:txBody>
          <a:bodyPr/>
          <a:lstStyle/>
          <a:p>
            <a:pPr algn="r"/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감사합니다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D8703-81CF-44A7-BAC0-61DCB9DAD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78056" l="18889" r="7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407" y="5082612"/>
            <a:ext cx="1143000" cy="1143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FBB3EB5-2844-45E5-BB3B-30538C85BC95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</a:t>
            </a:r>
            <a:r>
              <a:rPr lang="en-US" altLang="ko-KR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개발 방향 </a:t>
            </a:r>
            <a:r>
              <a:rPr lang="en-US" altLang="ko-KR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보완점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B71AA89-71C6-458F-BFF6-8A0AB14E0C7C}"/>
              </a:ext>
            </a:extLst>
          </p:cNvPr>
          <p:cNvSpPr txBox="1">
            <a:spLocks/>
          </p:cNvSpPr>
          <p:nvPr/>
        </p:nvSpPr>
        <p:spPr>
          <a:xfrm>
            <a:off x="609600" y="1609726"/>
            <a:ext cx="10972800" cy="268713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sz="51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서브페이지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고객의 소리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)’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추가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모바일에서 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사이트 맵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접었다 펴지는 메뉴로 변경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회사소개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섹션의 </a:t>
            </a:r>
            <a:r>
              <a:rPr lang="en-US" altLang="ko-KR" sz="28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svg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 애니메이션 효과 구현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741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TM10237555[[fn=심플 테마]]</Template>
  <TotalTime>3533</TotalTime>
  <Words>317</Words>
  <Application>Microsoft Office PowerPoint</Application>
  <PresentationFormat>와이드스크린</PresentationFormat>
  <Paragraphs>86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7" baseType="lpstr">
      <vt:lpstr>G마켓 산스 TTF Bold</vt:lpstr>
      <vt:lpstr>G마켓 산스 TTF Light</vt:lpstr>
      <vt:lpstr>G마켓 산스 TTF Medium</vt:lpstr>
      <vt:lpstr>나눔스퀘어 ExtraBold</vt:lpstr>
      <vt:lpstr>맑은 고딕</vt:lpstr>
      <vt:lpstr>빙그레체</vt:lpstr>
      <vt:lpstr>푸라닭 젠틀 고딕</vt:lpstr>
      <vt:lpstr>Arial</vt:lpstr>
      <vt:lpstr>Wingdings</vt:lpstr>
      <vt:lpstr>Office 테마</vt:lpstr>
      <vt:lpstr>오뚜기 1차 프로젝트 </vt:lpstr>
      <vt:lpstr>목 차</vt:lpstr>
      <vt:lpstr>1. 사이트 선정 이유 / 기획의도</vt:lpstr>
      <vt:lpstr>PowerPoint 프레젠테이션</vt:lpstr>
      <vt:lpstr>PowerPoint 프레젠테이션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즉석밥</dc:title>
  <dc:creator>user</dc:creator>
  <cp:lastModifiedBy>user</cp:lastModifiedBy>
  <cp:revision>227</cp:revision>
  <dcterms:created xsi:type="dcterms:W3CDTF">2019-03-14T02:08:11Z</dcterms:created>
  <dcterms:modified xsi:type="dcterms:W3CDTF">2024-04-15T08:45:45Z</dcterms:modified>
</cp:coreProperties>
</file>